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6" r:id="rId3"/>
    <p:sldId id="257" r:id="rId4"/>
    <p:sldId id="258" r:id="rId5"/>
    <p:sldId id="259" r:id="rId6"/>
    <p:sldId id="260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466752-362B-4772-BF2D-7EF715D6705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0B24F7C-C3AE-400C-BA5A-188E07D893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nl-BE"/>
            <a:t>Stand up meeting</a:t>
          </a:r>
          <a:endParaRPr lang="en-US"/>
        </a:p>
      </dgm:t>
    </dgm:pt>
    <dgm:pt modelId="{3C77877D-FAAE-47B0-A6F2-1988EF630E32}" type="parTrans" cxnId="{CB21E934-D4A6-40CF-A2BB-FF3EE4654D9B}">
      <dgm:prSet/>
      <dgm:spPr/>
      <dgm:t>
        <a:bodyPr/>
        <a:lstStyle/>
        <a:p>
          <a:endParaRPr lang="en-US"/>
        </a:p>
      </dgm:t>
    </dgm:pt>
    <dgm:pt modelId="{46594767-CC3D-4984-9466-C6C2A0196EA4}" type="sibTrans" cxnId="{CB21E934-D4A6-40CF-A2BB-FF3EE4654D9B}">
      <dgm:prSet/>
      <dgm:spPr/>
      <dgm:t>
        <a:bodyPr/>
        <a:lstStyle/>
        <a:p>
          <a:endParaRPr lang="en-US"/>
        </a:p>
      </dgm:t>
    </dgm:pt>
    <dgm:pt modelId="{05369BE2-D803-4E67-8011-55FF492462D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nl-BE"/>
            <a:t>Azure DevOps</a:t>
          </a:r>
          <a:endParaRPr lang="en-US"/>
        </a:p>
      </dgm:t>
    </dgm:pt>
    <dgm:pt modelId="{4DC4379F-28D5-47CF-A9CE-93D3594B1CDF}" type="parTrans" cxnId="{A513FB51-2894-47E1-995F-9956E30D5250}">
      <dgm:prSet/>
      <dgm:spPr/>
      <dgm:t>
        <a:bodyPr/>
        <a:lstStyle/>
        <a:p>
          <a:endParaRPr lang="en-US"/>
        </a:p>
      </dgm:t>
    </dgm:pt>
    <dgm:pt modelId="{BA3E2F15-AC31-4A2B-88E6-5494CFA5B79C}" type="sibTrans" cxnId="{A513FB51-2894-47E1-995F-9956E30D5250}">
      <dgm:prSet/>
      <dgm:spPr/>
      <dgm:t>
        <a:bodyPr/>
        <a:lstStyle/>
        <a:p>
          <a:endParaRPr lang="en-US"/>
        </a:p>
      </dgm:t>
    </dgm:pt>
    <dgm:pt modelId="{1A3FA1AA-363B-473A-A117-334C8BB69B2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nl-BE"/>
            <a:t>Sprint demo</a:t>
          </a:r>
          <a:endParaRPr lang="en-US"/>
        </a:p>
      </dgm:t>
    </dgm:pt>
    <dgm:pt modelId="{43037C9B-CA01-4600-B308-841CA2B080B6}" type="sibTrans" cxnId="{5B0283C5-8568-47AA-967D-6427C86CD0B4}">
      <dgm:prSet/>
      <dgm:spPr/>
      <dgm:t>
        <a:bodyPr/>
        <a:lstStyle/>
        <a:p>
          <a:endParaRPr lang="en-US"/>
        </a:p>
      </dgm:t>
    </dgm:pt>
    <dgm:pt modelId="{7CAA4297-5C5E-4825-A2AB-3E6B7AD0CCD3}" type="parTrans" cxnId="{5B0283C5-8568-47AA-967D-6427C86CD0B4}">
      <dgm:prSet/>
      <dgm:spPr/>
      <dgm:t>
        <a:bodyPr/>
        <a:lstStyle/>
        <a:p>
          <a:endParaRPr lang="en-US"/>
        </a:p>
      </dgm:t>
    </dgm:pt>
    <dgm:pt modelId="{26CBE450-9B27-452A-8B76-0F3CB04B38B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nl-BE"/>
            <a:t>Sprint refinement </a:t>
          </a:r>
          <a:endParaRPr lang="en-US"/>
        </a:p>
      </dgm:t>
    </dgm:pt>
    <dgm:pt modelId="{67D2CC45-73B7-4F82-93C6-2AF5DDCD7F75}" type="sibTrans" cxnId="{F541F4B0-76F2-4AA2-913A-A74BC5921F78}">
      <dgm:prSet/>
      <dgm:spPr/>
      <dgm:t>
        <a:bodyPr/>
        <a:lstStyle/>
        <a:p>
          <a:endParaRPr lang="en-US"/>
        </a:p>
      </dgm:t>
    </dgm:pt>
    <dgm:pt modelId="{F467C120-F757-4AE2-8686-E29E04E69B98}" type="parTrans" cxnId="{F541F4B0-76F2-4AA2-913A-A74BC5921F78}">
      <dgm:prSet/>
      <dgm:spPr/>
      <dgm:t>
        <a:bodyPr/>
        <a:lstStyle/>
        <a:p>
          <a:endParaRPr lang="en-US"/>
        </a:p>
      </dgm:t>
    </dgm:pt>
    <dgm:pt modelId="{F2956FDC-DE88-4AD0-BFA7-5492D773F316}" type="pres">
      <dgm:prSet presAssocID="{AE466752-362B-4772-BF2D-7EF715D6705F}" presName="root" presStyleCnt="0">
        <dgm:presLayoutVars>
          <dgm:dir/>
          <dgm:resizeHandles val="exact"/>
        </dgm:presLayoutVars>
      </dgm:prSet>
      <dgm:spPr/>
    </dgm:pt>
    <dgm:pt modelId="{3AB3F56C-4666-4B8E-8669-3A85983F4828}" type="pres">
      <dgm:prSet presAssocID="{D0B24F7C-C3AE-400C-BA5A-188E07D893DC}" presName="compNode" presStyleCnt="0"/>
      <dgm:spPr/>
    </dgm:pt>
    <dgm:pt modelId="{CD3BF7F7-2C90-46E4-967C-AE7893FA853F}" type="pres">
      <dgm:prSet presAssocID="{D0B24F7C-C3AE-400C-BA5A-188E07D893DC}" presName="iconBgRect" presStyleLbl="bgShp" presStyleIdx="0" presStyleCnt="4"/>
      <dgm:spPr/>
    </dgm:pt>
    <dgm:pt modelId="{A2DBE9B2-7178-41F8-ACF3-9A49BC917070}" type="pres">
      <dgm:prSet presAssocID="{D0B24F7C-C3AE-400C-BA5A-188E07D893D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rgadering"/>
        </a:ext>
      </dgm:extLst>
    </dgm:pt>
    <dgm:pt modelId="{FF9E46C6-0A92-4581-9784-2E6CF03AA460}" type="pres">
      <dgm:prSet presAssocID="{D0B24F7C-C3AE-400C-BA5A-188E07D893DC}" presName="spaceRect" presStyleCnt="0"/>
      <dgm:spPr/>
    </dgm:pt>
    <dgm:pt modelId="{8E4978C7-02F6-4BEA-8B41-22BD7330BA06}" type="pres">
      <dgm:prSet presAssocID="{D0B24F7C-C3AE-400C-BA5A-188E07D893DC}" presName="textRect" presStyleLbl="revTx" presStyleIdx="0" presStyleCnt="4">
        <dgm:presLayoutVars>
          <dgm:chMax val="1"/>
          <dgm:chPref val="1"/>
        </dgm:presLayoutVars>
      </dgm:prSet>
      <dgm:spPr/>
    </dgm:pt>
    <dgm:pt modelId="{0793D378-AE58-442B-97F6-FDC89B3028D1}" type="pres">
      <dgm:prSet presAssocID="{46594767-CC3D-4984-9466-C6C2A0196EA4}" presName="sibTrans" presStyleCnt="0"/>
      <dgm:spPr/>
    </dgm:pt>
    <dgm:pt modelId="{679EDE6C-8BCF-4690-B7DE-BCBA1B62DFC9}" type="pres">
      <dgm:prSet presAssocID="{26CBE450-9B27-452A-8B76-0F3CB04B38B7}" presName="compNode" presStyleCnt="0"/>
      <dgm:spPr/>
    </dgm:pt>
    <dgm:pt modelId="{A53F89B3-2CBA-4255-B377-17A8EF7BA62B}" type="pres">
      <dgm:prSet presAssocID="{26CBE450-9B27-452A-8B76-0F3CB04B38B7}" presName="iconBgRect" presStyleLbl="bgShp" presStyleIdx="1" presStyleCnt="4"/>
      <dgm:spPr/>
    </dgm:pt>
    <dgm:pt modelId="{96049350-5ACC-4771-9C29-6E8EA2A33CB6}" type="pres">
      <dgm:prSet presAssocID="{26CBE450-9B27-452A-8B76-0F3CB04B38B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</dgm:pt>
    <dgm:pt modelId="{AE82FAD2-D056-48BE-8C78-FFF26A490B6E}" type="pres">
      <dgm:prSet presAssocID="{26CBE450-9B27-452A-8B76-0F3CB04B38B7}" presName="spaceRect" presStyleCnt="0"/>
      <dgm:spPr/>
    </dgm:pt>
    <dgm:pt modelId="{E47705CF-4ED6-4E08-9E0F-7450C1E1F02D}" type="pres">
      <dgm:prSet presAssocID="{26CBE450-9B27-452A-8B76-0F3CB04B38B7}" presName="textRect" presStyleLbl="revTx" presStyleIdx="1" presStyleCnt="4">
        <dgm:presLayoutVars>
          <dgm:chMax val="1"/>
          <dgm:chPref val="1"/>
        </dgm:presLayoutVars>
      </dgm:prSet>
      <dgm:spPr/>
    </dgm:pt>
    <dgm:pt modelId="{19D3CBC0-187B-487D-911F-99D41F8A8669}" type="pres">
      <dgm:prSet presAssocID="{67D2CC45-73B7-4F82-93C6-2AF5DDCD7F75}" presName="sibTrans" presStyleCnt="0"/>
      <dgm:spPr/>
    </dgm:pt>
    <dgm:pt modelId="{53E65B8D-ABA8-4E5C-B386-A41C039A4571}" type="pres">
      <dgm:prSet presAssocID="{1A3FA1AA-363B-473A-A117-334C8BB69B2F}" presName="compNode" presStyleCnt="0"/>
      <dgm:spPr/>
    </dgm:pt>
    <dgm:pt modelId="{55AEB9D7-4266-45EC-B56A-BC98D3185435}" type="pres">
      <dgm:prSet presAssocID="{1A3FA1AA-363B-473A-A117-334C8BB69B2F}" presName="iconBgRect" presStyleLbl="bgShp" presStyleIdx="2" presStyleCnt="4"/>
      <dgm:spPr/>
    </dgm:pt>
    <dgm:pt modelId="{F36FE909-45D2-414B-AFF3-BD1597494CD4}" type="pres">
      <dgm:prSet presAssocID="{1A3FA1AA-363B-473A-A117-334C8BB69B2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bruiker"/>
        </a:ext>
      </dgm:extLst>
    </dgm:pt>
    <dgm:pt modelId="{33E4A2B0-42FA-46D9-AC9E-F2CF7DB50451}" type="pres">
      <dgm:prSet presAssocID="{1A3FA1AA-363B-473A-A117-334C8BB69B2F}" presName="spaceRect" presStyleCnt="0"/>
      <dgm:spPr/>
    </dgm:pt>
    <dgm:pt modelId="{CCFA5CE9-1453-497C-AD8A-26F2C50EBD63}" type="pres">
      <dgm:prSet presAssocID="{1A3FA1AA-363B-473A-A117-334C8BB69B2F}" presName="textRect" presStyleLbl="revTx" presStyleIdx="2" presStyleCnt="4">
        <dgm:presLayoutVars>
          <dgm:chMax val="1"/>
          <dgm:chPref val="1"/>
        </dgm:presLayoutVars>
      </dgm:prSet>
      <dgm:spPr/>
    </dgm:pt>
    <dgm:pt modelId="{03F109F7-332D-478F-9DCC-554A379C1344}" type="pres">
      <dgm:prSet presAssocID="{43037C9B-CA01-4600-B308-841CA2B080B6}" presName="sibTrans" presStyleCnt="0"/>
      <dgm:spPr/>
    </dgm:pt>
    <dgm:pt modelId="{402D8095-1BA3-4E7B-A767-660EA81731FA}" type="pres">
      <dgm:prSet presAssocID="{05369BE2-D803-4E67-8011-55FF492462D2}" presName="compNode" presStyleCnt="0"/>
      <dgm:spPr/>
    </dgm:pt>
    <dgm:pt modelId="{D83FAE2C-8BDD-444C-B9D9-31C296F0C540}" type="pres">
      <dgm:prSet presAssocID="{05369BE2-D803-4E67-8011-55FF492462D2}" presName="iconBgRect" presStyleLbl="bgShp" presStyleIdx="3" presStyleCnt="4"/>
      <dgm:spPr/>
    </dgm:pt>
    <dgm:pt modelId="{6CC41378-3990-470D-8C00-B2DFE14BDBAB}" type="pres">
      <dgm:prSet presAssocID="{05369BE2-D803-4E67-8011-55FF492462D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ent"/>
        </a:ext>
      </dgm:extLst>
    </dgm:pt>
    <dgm:pt modelId="{6C92545E-0481-4557-A144-E4AB46A1A479}" type="pres">
      <dgm:prSet presAssocID="{05369BE2-D803-4E67-8011-55FF492462D2}" presName="spaceRect" presStyleCnt="0"/>
      <dgm:spPr/>
    </dgm:pt>
    <dgm:pt modelId="{28BA652C-A9A0-4F2B-8A0D-15981C7F29C3}" type="pres">
      <dgm:prSet presAssocID="{05369BE2-D803-4E67-8011-55FF492462D2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B21E934-D4A6-40CF-A2BB-FF3EE4654D9B}" srcId="{AE466752-362B-4772-BF2D-7EF715D6705F}" destId="{D0B24F7C-C3AE-400C-BA5A-188E07D893DC}" srcOrd="0" destOrd="0" parTransId="{3C77877D-FAAE-47B0-A6F2-1988EF630E32}" sibTransId="{46594767-CC3D-4984-9466-C6C2A0196EA4}"/>
    <dgm:cxn modelId="{4701B235-2C53-4FBF-A26B-54EFC9F193BA}" type="presOf" srcId="{1A3FA1AA-363B-473A-A117-334C8BB69B2F}" destId="{CCFA5CE9-1453-497C-AD8A-26F2C50EBD63}" srcOrd="0" destOrd="0" presId="urn:microsoft.com/office/officeart/2018/5/layout/IconCircleLabelList"/>
    <dgm:cxn modelId="{1D818C6F-4E63-44F0-80B5-994D691D0C38}" type="presOf" srcId="{D0B24F7C-C3AE-400C-BA5A-188E07D893DC}" destId="{8E4978C7-02F6-4BEA-8B41-22BD7330BA06}" srcOrd="0" destOrd="0" presId="urn:microsoft.com/office/officeart/2018/5/layout/IconCircleLabelList"/>
    <dgm:cxn modelId="{A513FB51-2894-47E1-995F-9956E30D5250}" srcId="{AE466752-362B-4772-BF2D-7EF715D6705F}" destId="{05369BE2-D803-4E67-8011-55FF492462D2}" srcOrd="3" destOrd="0" parTransId="{4DC4379F-28D5-47CF-A9CE-93D3594B1CDF}" sibTransId="{BA3E2F15-AC31-4A2B-88E6-5494CFA5B79C}"/>
    <dgm:cxn modelId="{F0508A75-0D43-42E9-809A-200F84694118}" type="presOf" srcId="{AE466752-362B-4772-BF2D-7EF715D6705F}" destId="{F2956FDC-DE88-4AD0-BFA7-5492D773F316}" srcOrd="0" destOrd="0" presId="urn:microsoft.com/office/officeart/2018/5/layout/IconCircleLabelList"/>
    <dgm:cxn modelId="{EB52D555-888E-4995-99F2-8223C03AFBA3}" type="presOf" srcId="{26CBE450-9B27-452A-8B76-0F3CB04B38B7}" destId="{E47705CF-4ED6-4E08-9E0F-7450C1E1F02D}" srcOrd="0" destOrd="0" presId="urn:microsoft.com/office/officeart/2018/5/layout/IconCircleLabelList"/>
    <dgm:cxn modelId="{F541F4B0-76F2-4AA2-913A-A74BC5921F78}" srcId="{AE466752-362B-4772-BF2D-7EF715D6705F}" destId="{26CBE450-9B27-452A-8B76-0F3CB04B38B7}" srcOrd="1" destOrd="0" parTransId="{F467C120-F757-4AE2-8686-E29E04E69B98}" sibTransId="{67D2CC45-73B7-4F82-93C6-2AF5DDCD7F75}"/>
    <dgm:cxn modelId="{5B0283C5-8568-47AA-967D-6427C86CD0B4}" srcId="{AE466752-362B-4772-BF2D-7EF715D6705F}" destId="{1A3FA1AA-363B-473A-A117-334C8BB69B2F}" srcOrd="2" destOrd="0" parTransId="{7CAA4297-5C5E-4825-A2AB-3E6B7AD0CCD3}" sibTransId="{43037C9B-CA01-4600-B308-841CA2B080B6}"/>
    <dgm:cxn modelId="{1BE068EA-8147-40FA-A098-B1907DF96242}" type="presOf" srcId="{05369BE2-D803-4E67-8011-55FF492462D2}" destId="{28BA652C-A9A0-4F2B-8A0D-15981C7F29C3}" srcOrd="0" destOrd="0" presId="urn:microsoft.com/office/officeart/2018/5/layout/IconCircleLabelList"/>
    <dgm:cxn modelId="{9D87A69F-909B-41C5-8261-3D28E0095D7D}" type="presParOf" srcId="{F2956FDC-DE88-4AD0-BFA7-5492D773F316}" destId="{3AB3F56C-4666-4B8E-8669-3A85983F4828}" srcOrd="0" destOrd="0" presId="urn:microsoft.com/office/officeart/2018/5/layout/IconCircleLabelList"/>
    <dgm:cxn modelId="{0DFF2A83-FF31-4CC7-B45E-FB48585DC8E3}" type="presParOf" srcId="{3AB3F56C-4666-4B8E-8669-3A85983F4828}" destId="{CD3BF7F7-2C90-46E4-967C-AE7893FA853F}" srcOrd="0" destOrd="0" presId="urn:microsoft.com/office/officeart/2018/5/layout/IconCircleLabelList"/>
    <dgm:cxn modelId="{B6CBFE1D-392D-4CEF-83D0-84668A23A38E}" type="presParOf" srcId="{3AB3F56C-4666-4B8E-8669-3A85983F4828}" destId="{A2DBE9B2-7178-41F8-ACF3-9A49BC917070}" srcOrd="1" destOrd="0" presId="urn:microsoft.com/office/officeart/2018/5/layout/IconCircleLabelList"/>
    <dgm:cxn modelId="{B1C390A3-9AB2-4A32-AF4F-F1257C5E888C}" type="presParOf" srcId="{3AB3F56C-4666-4B8E-8669-3A85983F4828}" destId="{FF9E46C6-0A92-4581-9784-2E6CF03AA460}" srcOrd="2" destOrd="0" presId="urn:microsoft.com/office/officeart/2018/5/layout/IconCircleLabelList"/>
    <dgm:cxn modelId="{21A17AB4-8267-415A-84F7-C458A1CEA05D}" type="presParOf" srcId="{3AB3F56C-4666-4B8E-8669-3A85983F4828}" destId="{8E4978C7-02F6-4BEA-8B41-22BD7330BA06}" srcOrd="3" destOrd="0" presId="urn:microsoft.com/office/officeart/2018/5/layout/IconCircleLabelList"/>
    <dgm:cxn modelId="{90CDE9AA-7895-40EA-A525-467C5C789E0A}" type="presParOf" srcId="{F2956FDC-DE88-4AD0-BFA7-5492D773F316}" destId="{0793D378-AE58-442B-97F6-FDC89B3028D1}" srcOrd="1" destOrd="0" presId="urn:microsoft.com/office/officeart/2018/5/layout/IconCircleLabelList"/>
    <dgm:cxn modelId="{3FA514D8-03BA-402A-8BCD-018FB82CF6E8}" type="presParOf" srcId="{F2956FDC-DE88-4AD0-BFA7-5492D773F316}" destId="{679EDE6C-8BCF-4690-B7DE-BCBA1B62DFC9}" srcOrd="2" destOrd="0" presId="urn:microsoft.com/office/officeart/2018/5/layout/IconCircleLabelList"/>
    <dgm:cxn modelId="{846AAADD-CA02-4388-B16E-D9B5784085DD}" type="presParOf" srcId="{679EDE6C-8BCF-4690-B7DE-BCBA1B62DFC9}" destId="{A53F89B3-2CBA-4255-B377-17A8EF7BA62B}" srcOrd="0" destOrd="0" presId="urn:microsoft.com/office/officeart/2018/5/layout/IconCircleLabelList"/>
    <dgm:cxn modelId="{12248686-80AD-4390-8D49-AC1E289FA8AF}" type="presParOf" srcId="{679EDE6C-8BCF-4690-B7DE-BCBA1B62DFC9}" destId="{96049350-5ACC-4771-9C29-6E8EA2A33CB6}" srcOrd="1" destOrd="0" presId="urn:microsoft.com/office/officeart/2018/5/layout/IconCircleLabelList"/>
    <dgm:cxn modelId="{5B4709F2-3579-46B1-80E9-64BF5860D37F}" type="presParOf" srcId="{679EDE6C-8BCF-4690-B7DE-BCBA1B62DFC9}" destId="{AE82FAD2-D056-48BE-8C78-FFF26A490B6E}" srcOrd="2" destOrd="0" presId="urn:microsoft.com/office/officeart/2018/5/layout/IconCircleLabelList"/>
    <dgm:cxn modelId="{5E09F86D-AE1E-4C0F-963A-AFD2D275CEE1}" type="presParOf" srcId="{679EDE6C-8BCF-4690-B7DE-BCBA1B62DFC9}" destId="{E47705CF-4ED6-4E08-9E0F-7450C1E1F02D}" srcOrd="3" destOrd="0" presId="urn:microsoft.com/office/officeart/2018/5/layout/IconCircleLabelList"/>
    <dgm:cxn modelId="{153E7BCA-1236-4007-99D4-66E8826CB9B4}" type="presParOf" srcId="{F2956FDC-DE88-4AD0-BFA7-5492D773F316}" destId="{19D3CBC0-187B-487D-911F-99D41F8A8669}" srcOrd="3" destOrd="0" presId="urn:microsoft.com/office/officeart/2018/5/layout/IconCircleLabelList"/>
    <dgm:cxn modelId="{78FF19DE-5E9B-44C4-9258-D0D0FF6EC79B}" type="presParOf" srcId="{F2956FDC-DE88-4AD0-BFA7-5492D773F316}" destId="{53E65B8D-ABA8-4E5C-B386-A41C039A4571}" srcOrd="4" destOrd="0" presId="urn:microsoft.com/office/officeart/2018/5/layout/IconCircleLabelList"/>
    <dgm:cxn modelId="{ED0C280F-70CC-4784-BFD1-66EF973A2730}" type="presParOf" srcId="{53E65B8D-ABA8-4E5C-B386-A41C039A4571}" destId="{55AEB9D7-4266-45EC-B56A-BC98D3185435}" srcOrd="0" destOrd="0" presId="urn:microsoft.com/office/officeart/2018/5/layout/IconCircleLabelList"/>
    <dgm:cxn modelId="{00BFA536-EE73-4515-8AB0-5C5AD64E28EE}" type="presParOf" srcId="{53E65B8D-ABA8-4E5C-B386-A41C039A4571}" destId="{F36FE909-45D2-414B-AFF3-BD1597494CD4}" srcOrd="1" destOrd="0" presId="urn:microsoft.com/office/officeart/2018/5/layout/IconCircleLabelList"/>
    <dgm:cxn modelId="{F00127FB-0602-4B8A-B302-387181B2DF4E}" type="presParOf" srcId="{53E65B8D-ABA8-4E5C-B386-A41C039A4571}" destId="{33E4A2B0-42FA-46D9-AC9E-F2CF7DB50451}" srcOrd="2" destOrd="0" presId="urn:microsoft.com/office/officeart/2018/5/layout/IconCircleLabelList"/>
    <dgm:cxn modelId="{1CDC7FFB-B8F7-4C9D-A1C8-EB33EA96810E}" type="presParOf" srcId="{53E65B8D-ABA8-4E5C-B386-A41C039A4571}" destId="{CCFA5CE9-1453-497C-AD8A-26F2C50EBD63}" srcOrd="3" destOrd="0" presId="urn:microsoft.com/office/officeart/2018/5/layout/IconCircleLabelList"/>
    <dgm:cxn modelId="{C56C6C47-AFDC-4FA6-B6AD-90D19A9AD638}" type="presParOf" srcId="{F2956FDC-DE88-4AD0-BFA7-5492D773F316}" destId="{03F109F7-332D-478F-9DCC-554A379C1344}" srcOrd="5" destOrd="0" presId="urn:microsoft.com/office/officeart/2018/5/layout/IconCircleLabelList"/>
    <dgm:cxn modelId="{1207FAFC-C5DB-4ADF-8654-6A943BA5627C}" type="presParOf" srcId="{F2956FDC-DE88-4AD0-BFA7-5492D773F316}" destId="{402D8095-1BA3-4E7B-A767-660EA81731FA}" srcOrd="6" destOrd="0" presId="urn:microsoft.com/office/officeart/2018/5/layout/IconCircleLabelList"/>
    <dgm:cxn modelId="{C83B7D9C-6FAE-4F5C-A7AA-2FC49C838E30}" type="presParOf" srcId="{402D8095-1BA3-4E7B-A767-660EA81731FA}" destId="{D83FAE2C-8BDD-444C-B9D9-31C296F0C540}" srcOrd="0" destOrd="0" presId="urn:microsoft.com/office/officeart/2018/5/layout/IconCircleLabelList"/>
    <dgm:cxn modelId="{1035EEB2-4E8F-4CAB-A6CA-59B4820C1250}" type="presParOf" srcId="{402D8095-1BA3-4E7B-A767-660EA81731FA}" destId="{6CC41378-3990-470D-8C00-B2DFE14BDBAB}" srcOrd="1" destOrd="0" presId="urn:microsoft.com/office/officeart/2018/5/layout/IconCircleLabelList"/>
    <dgm:cxn modelId="{A2A571A3-17BD-46C3-99B3-26F33DED3647}" type="presParOf" srcId="{402D8095-1BA3-4E7B-A767-660EA81731FA}" destId="{6C92545E-0481-4557-A144-E4AB46A1A479}" srcOrd="2" destOrd="0" presId="urn:microsoft.com/office/officeart/2018/5/layout/IconCircleLabelList"/>
    <dgm:cxn modelId="{9E58D4C8-3C0C-43F9-96BA-C4A0EEE58189}" type="presParOf" srcId="{402D8095-1BA3-4E7B-A767-660EA81731FA}" destId="{28BA652C-A9A0-4F2B-8A0D-15981C7F29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3BF7F7-2C90-46E4-967C-AE7893FA853F}">
      <dsp:nvSpPr>
        <dsp:cNvPr id="0" name=""/>
        <dsp:cNvSpPr/>
      </dsp:nvSpPr>
      <dsp:spPr>
        <a:xfrm>
          <a:off x="550892" y="394754"/>
          <a:ext cx="1444760" cy="144476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DBE9B2-7178-41F8-ACF3-9A49BC917070}">
      <dsp:nvSpPr>
        <dsp:cNvPr id="0" name=""/>
        <dsp:cNvSpPr/>
      </dsp:nvSpPr>
      <dsp:spPr>
        <a:xfrm>
          <a:off x="858792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4978C7-02F6-4BEA-8B41-22BD7330BA06}">
      <dsp:nvSpPr>
        <dsp:cNvPr id="0" name=""/>
        <dsp:cNvSpPr/>
      </dsp:nvSpPr>
      <dsp:spPr>
        <a:xfrm>
          <a:off x="89042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BE" sz="2300" kern="1200"/>
            <a:t>Stand up meeting</a:t>
          </a:r>
          <a:endParaRPr lang="en-US" sz="2300" kern="1200"/>
        </a:p>
      </dsp:txBody>
      <dsp:txXfrm>
        <a:off x="89042" y="2289522"/>
        <a:ext cx="2368460" cy="720000"/>
      </dsp:txXfrm>
    </dsp:sp>
    <dsp:sp modelId="{A53F89B3-2CBA-4255-B377-17A8EF7BA62B}">
      <dsp:nvSpPr>
        <dsp:cNvPr id="0" name=""/>
        <dsp:cNvSpPr/>
      </dsp:nvSpPr>
      <dsp:spPr>
        <a:xfrm>
          <a:off x="3333833" y="394754"/>
          <a:ext cx="1444760" cy="144476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049350-5ACC-4771-9C29-6E8EA2A33CB6}">
      <dsp:nvSpPr>
        <dsp:cNvPr id="0" name=""/>
        <dsp:cNvSpPr/>
      </dsp:nvSpPr>
      <dsp:spPr>
        <a:xfrm>
          <a:off x="3641733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705CF-4ED6-4E08-9E0F-7450C1E1F02D}">
      <dsp:nvSpPr>
        <dsp:cNvPr id="0" name=""/>
        <dsp:cNvSpPr/>
      </dsp:nvSpPr>
      <dsp:spPr>
        <a:xfrm>
          <a:off x="2871984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BE" sz="2300" kern="1200"/>
            <a:t>Sprint refinement </a:t>
          </a:r>
          <a:endParaRPr lang="en-US" sz="2300" kern="1200"/>
        </a:p>
      </dsp:txBody>
      <dsp:txXfrm>
        <a:off x="2871984" y="2289522"/>
        <a:ext cx="2368460" cy="720000"/>
      </dsp:txXfrm>
    </dsp:sp>
    <dsp:sp modelId="{55AEB9D7-4266-45EC-B56A-BC98D3185435}">
      <dsp:nvSpPr>
        <dsp:cNvPr id="0" name=""/>
        <dsp:cNvSpPr/>
      </dsp:nvSpPr>
      <dsp:spPr>
        <a:xfrm>
          <a:off x="6116775" y="394754"/>
          <a:ext cx="1444760" cy="14447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6FE909-45D2-414B-AFF3-BD1597494CD4}">
      <dsp:nvSpPr>
        <dsp:cNvPr id="0" name=""/>
        <dsp:cNvSpPr/>
      </dsp:nvSpPr>
      <dsp:spPr>
        <a:xfrm>
          <a:off x="6424675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FA5CE9-1453-497C-AD8A-26F2C50EBD63}">
      <dsp:nvSpPr>
        <dsp:cNvPr id="0" name=""/>
        <dsp:cNvSpPr/>
      </dsp:nvSpPr>
      <dsp:spPr>
        <a:xfrm>
          <a:off x="5654925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BE" sz="2300" kern="1200"/>
            <a:t>Sprint demo</a:t>
          </a:r>
          <a:endParaRPr lang="en-US" sz="2300" kern="1200"/>
        </a:p>
      </dsp:txBody>
      <dsp:txXfrm>
        <a:off x="5654925" y="2289522"/>
        <a:ext cx="2368460" cy="720000"/>
      </dsp:txXfrm>
    </dsp:sp>
    <dsp:sp modelId="{D83FAE2C-8BDD-444C-B9D9-31C296F0C540}">
      <dsp:nvSpPr>
        <dsp:cNvPr id="0" name=""/>
        <dsp:cNvSpPr/>
      </dsp:nvSpPr>
      <dsp:spPr>
        <a:xfrm>
          <a:off x="8899716" y="394754"/>
          <a:ext cx="1444760" cy="144476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C41378-3990-470D-8C00-B2DFE14BDBAB}">
      <dsp:nvSpPr>
        <dsp:cNvPr id="0" name=""/>
        <dsp:cNvSpPr/>
      </dsp:nvSpPr>
      <dsp:spPr>
        <a:xfrm>
          <a:off x="9207616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BA652C-A9A0-4F2B-8A0D-15981C7F29C3}">
      <dsp:nvSpPr>
        <dsp:cNvPr id="0" name=""/>
        <dsp:cNvSpPr/>
      </dsp:nvSpPr>
      <dsp:spPr>
        <a:xfrm>
          <a:off x="8437866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BE" sz="2300" kern="1200"/>
            <a:t>Azure DevOps</a:t>
          </a:r>
          <a:endParaRPr lang="en-US" sz="2300" kern="1200"/>
        </a:p>
      </dsp:txBody>
      <dsp:txXfrm>
        <a:off x="8437866" y="2289522"/>
        <a:ext cx="236846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87505-0E95-49D6-97CB-371290BCE066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0A10F-62C2-40CE-ADBB-DBAE7D2276E2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29658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Ischa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E0A10F-62C2-40CE-ADBB-DBAE7D2276E2}" type="slidenum">
              <a:rPr lang="en-BE" smtClean="0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223778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Ischa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E0A10F-62C2-40CE-ADBB-DBAE7D2276E2}" type="slidenum">
              <a:rPr lang="en-BE" smtClean="0"/>
              <a:t>3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98279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Dylan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E0A10F-62C2-40CE-ADBB-DBAE7D2276E2}" type="slidenum">
              <a:rPr lang="en-BE" smtClean="0"/>
              <a:t>4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32501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Dylan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E0A10F-62C2-40CE-ADBB-DBAE7D2276E2}" type="slidenum">
              <a:rPr lang="en-BE" smtClean="0"/>
              <a:t>5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30983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Ischa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E0A10F-62C2-40CE-ADBB-DBAE7D2276E2}" type="slidenum">
              <a:rPr lang="en-BE" smtClean="0"/>
              <a:t>6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45482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Dylan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E0A10F-62C2-40CE-ADBB-DBAE7D2276E2}" type="slidenum">
              <a:rPr lang="en-BE" smtClean="0"/>
              <a:t>7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23738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795401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10172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83261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84661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606566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495023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884635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268556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67248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72426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35906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00002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4988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30642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0067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0667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20643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EB004DC-6527-43C6-85A0-394B24A767E5}" type="datetimeFigureOut">
              <a:rPr lang="en-BE" smtClean="0"/>
              <a:t>06/06/2023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94F44-6616-4FFD-98C0-48D1E96DC424}" type="slidenum">
              <a:rPr lang="en-BE" smtClean="0"/>
              <a:t>‹nr.›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032069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4a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7.m4a"/><Relationship Id="rId3" Type="http://schemas.microsoft.com/office/2007/relationships/media" Target="../media/media5.m4a"/><Relationship Id="rId7" Type="http://schemas.microsoft.com/office/2007/relationships/media" Target="../media/media7.m4a"/><Relationship Id="rId12" Type="http://schemas.openxmlformats.org/officeDocument/2006/relationships/image" Target="../media/image6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audio" Target="../media/media6.m4a"/><Relationship Id="rId11" Type="http://schemas.openxmlformats.org/officeDocument/2006/relationships/image" Target="../media/image7.png"/><Relationship Id="rId5" Type="http://schemas.microsoft.com/office/2007/relationships/media" Target="../media/media6.m4a"/><Relationship Id="rId10" Type="http://schemas.openxmlformats.org/officeDocument/2006/relationships/notesSlide" Target="../notesSlides/notesSlide2.xml"/><Relationship Id="rId4" Type="http://schemas.openxmlformats.org/officeDocument/2006/relationships/audio" Target="../media/media5.m4a"/><Relationship Id="rId9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microsoft.com/office/2007/relationships/media" Target="../media/media11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audio" Target="../media/media12.m4a"/><Relationship Id="rId5" Type="http://schemas.microsoft.com/office/2007/relationships/media" Target="../media/media12.m4a"/><Relationship Id="rId4" Type="http://schemas.openxmlformats.org/officeDocument/2006/relationships/audio" Target="../media/media11.m4a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6.xml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6.png"/><Relationship Id="rId5" Type="http://schemas.openxmlformats.org/officeDocument/2006/relationships/image" Target="../media/image16.jpe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B0F3E-8136-A868-147A-21E6993B6C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Plan van aanpak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AFEA46-EB94-326A-8BB5-0AA548F6FF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Door Ischa Mommaerts en Dylan Tritsmans</a:t>
            </a:r>
            <a:endParaRPr lang="en-BE" dirty="0"/>
          </a:p>
        </p:txBody>
      </p:sp>
      <p:pic>
        <p:nvPicPr>
          <p:cNvPr id="6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17ACF5E2-8720-E3D7-BA87-31517B388D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015264-363C-8843-6C23-9AA0917CA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41267" y="5560307"/>
            <a:ext cx="3689879" cy="122996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229F99A4-1FF9-44D4-E25C-B600AF21953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28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70"/>
    </mc:Choice>
    <mc:Fallback xmlns="">
      <p:transition spd="slow" advTm="12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34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2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927F8-4044-F5BD-803E-AD7FE0718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C346A-A713-1C20-A3F5-1C28FD965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Kennismaking stagebedrijf</a:t>
            </a:r>
          </a:p>
          <a:p>
            <a:r>
              <a:rPr lang="nl-NL" dirty="0"/>
              <a:t>Aanleiding en achtergrond stageproject</a:t>
            </a:r>
          </a:p>
          <a:p>
            <a:r>
              <a:rPr lang="nl-NL" dirty="0"/>
              <a:t>Verwacht resultaat</a:t>
            </a:r>
          </a:p>
          <a:p>
            <a:r>
              <a:rPr lang="nl-NL" dirty="0"/>
              <a:t>Stakeholders en business case</a:t>
            </a:r>
          </a:p>
          <a:p>
            <a:r>
              <a:rPr lang="nl-NL" dirty="0"/>
              <a:t>Informatie en rapportering</a:t>
            </a:r>
          </a:p>
          <a:p>
            <a:endParaRPr lang="en-BE" dirty="0"/>
          </a:p>
        </p:txBody>
      </p:sp>
      <p:pic>
        <p:nvPicPr>
          <p:cNvPr id="4" name="Inhoud">
            <a:hlinkClick r:id="" action="ppaction://media"/>
            <a:extLst>
              <a:ext uri="{FF2B5EF4-FFF2-40B4-BE49-F238E27FC236}">
                <a16:creationId xmlns:a16="http://schemas.microsoft.com/office/drawing/2014/main" id="{01C7C082-5B9F-C6B9-5FDF-5B16E9DB89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3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175"/>
    </mc:Choice>
    <mc:Fallback xmlns="">
      <p:transition spd="slow" advTm="261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44A11D1-6963-485E-86DE-760B07434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CDAE4E-649D-0186-7522-2257CA8C5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23" y="629266"/>
            <a:ext cx="3116690" cy="5594554"/>
          </a:xfrm>
        </p:spPr>
        <p:txBody>
          <a:bodyPr anchor="ctr">
            <a:normAutofit/>
          </a:bodyPr>
          <a:lstStyle/>
          <a:p>
            <a:r>
              <a:rPr lang="nl-NL" sz="3700">
                <a:solidFill>
                  <a:srgbClr val="EBEBEB"/>
                </a:solidFill>
              </a:rPr>
              <a:t>Stagebedrijf</a:t>
            </a:r>
            <a:endParaRPr lang="en-BE" sz="3700">
              <a:solidFill>
                <a:srgbClr val="EBEBEB"/>
              </a:solidFill>
            </a:endParaRPr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93BDF132-E4EF-4CB3-9A12-1EB75E159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F8486D32-0A56-4407-A9D1-7AFC16946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3FE0C2-11C7-466D-B4BA-0330484CD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F1DB7-C92A-7642-8E1C-01F87121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452" y="1410458"/>
            <a:ext cx="6495847" cy="2589913"/>
          </a:xfrm>
        </p:spPr>
        <p:txBody>
          <a:bodyPr>
            <a:normAutofit/>
          </a:bodyPr>
          <a:lstStyle/>
          <a:p>
            <a:r>
              <a:rPr lang="nl-NL" dirty="0" err="1"/>
              <a:t>Codious</a:t>
            </a:r>
            <a:endParaRPr lang="nl-NL" dirty="0"/>
          </a:p>
          <a:p>
            <a:r>
              <a:rPr lang="nl-NL" dirty="0"/>
              <a:t>+/- 15 medewerkers</a:t>
            </a:r>
            <a:endParaRPr lang="en-BE" dirty="0"/>
          </a:p>
          <a:p>
            <a:r>
              <a:rPr lang="nl-NL" dirty="0"/>
              <a:t>IT Consultancy</a:t>
            </a:r>
          </a:p>
          <a:p>
            <a:r>
              <a:rPr lang="nl-NL" dirty="0" err="1"/>
              <a:t>Webdevelopment</a:t>
            </a:r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2DBF25-FEFF-7916-238B-0E728086C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48452" y="4267831"/>
            <a:ext cx="5867970" cy="1955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1A2BBFBB-18B3-39F2-F53B-43188DB051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6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052D734C-FC71-340B-90F2-0B7C0A3BD93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7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26943D57-A4D1-F076-4578-9C7F1194CDB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8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7F93793C-72BB-A93A-EB75-C82D32BF85B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97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6541"/>
    </mc:Choice>
    <mc:Fallback xmlns="">
      <p:transition spd="slow" advTm="26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2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293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654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8834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828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60A12-F292-8B5A-0AEA-B51D380E9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Aanleiding en achtergrond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4A13F-900F-1141-262A-D05929283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Geen geschikte app op de markt</a:t>
            </a:r>
          </a:p>
          <a:p>
            <a:r>
              <a:rPr lang="nl-NL" dirty="0"/>
              <a:t>Eigen app ontwikkelen</a:t>
            </a:r>
          </a:p>
          <a:p>
            <a:r>
              <a:rPr lang="nl-NL" dirty="0"/>
              <a:t>Versimpeling HR</a:t>
            </a:r>
          </a:p>
          <a:p>
            <a:r>
              <a:rPr lang="nl-NL" dirty="0"/>
              <a:t>Centralisering informatie</a:t>
            </a:r>
          </a:p>
          <a:p>
            <a:r>
              <a:rPr lang="nl-NL" dirty="0"/>
              <a:t>Papierhandel</a:t>
            </a:r>
            <a:endParaRPr lang="en-BE" dirty="0"/>
          </a:p>
        </p:txBody>
      </p:sp>
      <p:pic>
        <p:nvPicPr>
          <p:cNvPr id="6" name="Aanleiding">
            <a:hlinkClick r:id="" action="ppaction://media"/>
            <a:extLst>
              <a:ext uri="{FF2B5EF4-FFF2-40B4-BE49-F238E27FC236}">
                <a16:creationId xmlns:a16="http://schemas.microsoft.com/office/drawing/2014/main" id="{D5E91F52-5C3D-A84C-903F-19B295FFC0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3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592"/>
    </mc:Choice>
    <mc:Fallback xmlns="">
      <p:transition spd="slow" advTm="29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8894A-B732-42C5-4B2D-F3E49B00F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Verwacht resultaat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A9C2F-DA56-D143-7E60-35C2BBDC7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Functionele HR-Tool</a:t>
            </a:r>
          </a:p>
          <a:p>
            <a:r>
              <a:rPr lang="nl-NL" dirty="0"/>
              <a:t>Modules</a:t>
            </a:r>
          </a:p>
          <a:p>
            <a:pPr lvl="1"/>
            <a:r>
              <a:rPr lang="nl-NL" dirty="0"/>
              <a:t>People</a:t>
            </a:r>
          </a:p>
          <a:p>
            <a:pPr lvl="1"/>
            <a:r>
              <a:rPr lang="nl-NL" dirty="0" err="1"/>
              <a:t>Documents</a:t>
            </a:r>
            <a:endParaRPr lang="nl-NL" dirty="0"/>
          </a:p>
          <a:p>
            <a:pPr lvl="1"/>
            <a:r>
              <a:rPr lang="nl-NL" dirty="0" err="1"/>
              <a:t>Fleet</a:t>
            </a:r>
            <a:endParaRPr lang="nl-NL" dirty="0"/>
          </a:p>
          <a:p>
            <a:pPr lvl="1"/>
            <a:r>
              <a:rPr lang="nl-NL" dirty="0"/>
              <a:t>Assets</a:t>
            </a:r>
          </a:p>
          <a:p>
            <a:pPr lvl="1"/>
            <a:r>
              <a:rPr lang="nl-NL" dirty="0" err="1"/>
              <a:t>Calendar</a:t>
            </a:r>
            <a:endParaRPr lang="nl-NL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723E15-33B3-F9CA-923E-5157AF06AA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25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505"/>
    </mc:Choice>
    <mc:Fallback xmlns="">
      <p:transition spd="slow" advTm="85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E4810-B6CC-0F4C-2E3C-043C289E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Stakeholders en business case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479CD-7744-BFFD-C668-BA74DEF0C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Codious</a:t>
            </a:r>
            <a:endParaRPr lang="nl-NL" dirty="0"/>
          </a:p>
          <a:p>
            <a:pPr lvl="1"/>
            <a:r>
              <a:rPr lang="nl-BE" dirty="0"/>
              <a:t>Intern gebruik</a:t>
            </a:r>
          </a:p>
          <a:p>
            <a:pPr lvl="1"/>
            <a:r>
              <a:rPr lang="nl-BE" dirty="0"/>
              <a:t>Op de markt brengen</a:t>
            </a:r>
          </a:p>
          <a:p>
            <a:endParaRPr lang="nl-NL" dirty="0"/>
          </a:p>
          <a:p>
            <a:pPr lvl="1"/>
            <a:endParaRPr lang="nl-BE" dirty="0"/>
          </a:p>
        </p:txBody>
      </p:sp>
      <p:pic>
        <p:nvPicPr>
          <p:cNvPr id="4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9B5CFBFA-086E-1122-87F8-27683439B9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5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B71F9A60-FEE1-A30F-CC3A-6DF0F061CFE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6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851C26AE-4854-B49D-F620-3BB01F0EF75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62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23"/>
    </mc:Choice>
    <mc:Fallback xmlns="">
      <p:transition spd="slow" advTm="23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7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799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38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9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9C6893-3349-B8CD-1A4A-829C8D273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nl-BE" dirty="0">
                <a:solidFill>
                  <a:srgbClr val="EBEBEB"/>
                </a:solidFill>
              </a:rPr>
              <a:t>Informatie en rapportering</a:t>
            </a:r>
            <a:endParaRPr lang="nl-NL" dirty="0">
              <a:solidFill>
                <a:srgbClr val="EBEBEB"/>
              </a:solidFill>
            </a:endParaRP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Freeform: Shape 15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B03C1299-8330-FFC0-6E71-CF867D6DD6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3062913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56BF9F5-6603-63C4-0936-EF22D4BEE0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162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91984"/>
    </mc:Choice>
    <mc:Fallback xmlns="">
      <p:transition spd="slow" advTm="91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7ACBF3-028A-457B-1638-006220E1D6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02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55693C-6B98-8CF2-B40F-C555D1A7FE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0" i="0" kern="1200" dirty="0" err="1">
                <a:latin typeface="+mj-lt"/>
                <a:ea typeface="+mj-ea"/>
                <a:cs typeface="+mj-cs"/>
              </a:rPr>
              <a:t>Dankuwel</a:t>
            </a:r>
            <a:endParaRPr lang="en-US" b="0" i="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6958DC5-CB98-15BB-BE28-0462EBE15C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nl-NL" dirty="0"/>
              <a:t>Voor uw aandacht</a:t>
            </a:r>
            <a:endParaRPr lang="en-BE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Opgenomen geluid">
            <a:hlinkClick r:id="" action="ppaction://media"/>
            <a:extLst>
              <a:ext uri="{FF2B5EF4-FFF2-40B4-BE49-F238E27FC236}">
                <a16:creationId xmlns:a16="http://schemas.microsoft.com/office/drawing/2014/main" id="{F0E2769F-3489-FAC6-FDDF-3569631269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89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09"/>
    </mc:Choice>
    <mc:Fallback xmlns="">
      <p:transition spd="slow" advTm="161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126</TotalTime>
  <Words>99</Words>
  <Application>Microsoft Office PowerPoint</Application>
  <PresentationFormat>Breedbeeld</PresentationFormat>
  <Paragraphs>50</Paragraphs>
  <Slides>8</Slides>
  <Notes>6</Notes>
  <HiddenSlides>0</HiddenSlides>
  <MMClips>14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Ion</vt:lpstr>
      <vt:lpstr>Plan van aanpak</vt:lpstr>
      <vt:lpstr>Inhoud</vt:lpstr>
      <vt:lpstr>Stagebedrijf</vt:lpstr>
      <vt:lpstr>Aanleiding en achtergrond</vt:lpstr>
      <vt:lpstr>Verwacht resultaat</vt:lpstr>
      <vt:lpstr>Stakeholders en business case</vt:lpstr>
      <vt:lpstr>Informatie en rapportering</vt:lpstr>
      <vt:lpstr>Dankuwel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 van aanpak</dc:title>
  <dc:creator>Dylan Tritsmans</dc:creator>
  <cp:lastModifiedBy>Ischa Mommaerts</cp:lastModifiedBy>
  <cp:revision>8</cp:revision>
  <dcterms:created xsi:type="dcterms:W3CDTF">2023-04-03T11:21:16Z</dcterms:created>
  <dcterms:modified xsi:type="dcterms:W3CDTF">2023-06-06T17:24:16Z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337be75-dfbb-4261-9834-ac247c7dde13_Enabled">
    <vt:lpwstr>true</vt:lpwstr>
  </property>
  <property fmtid="{D5CDD505-2E9C-101B-9397-08002B2CF9AE}" pid="3" name="MSIP_Label_c337be75-dfbb-4261-9834-ac247c7dde13_SetDate">
    <vt:lpwstr>2023-04-03T11:37:59Z</vt:lpwstr>
  </property>
  <property fmtid="{D5CDD505-2E9C-101B-9397-08002B2CF9AE}" pid="4" name="MSIP_Label_c337be75-dfbb-4261-9834-ac247c7dde13_Method">
    <vt:lpwstr>Standard</vt:lpwstr>
  </property>
  <property fmtid="{D5CDD505-2E9C-101B-9397-08002B2CF9AE}" pid="5" name="MSIP_Label_c337be75-dfbb-4261-9834-ac247c7dde13_Name">
    <vt:lpwstr>Algemeen</vt:lpwstr>
  </property>
  <property fmtid="{D5CDD505-2E9C-101B-9397-08002B2CF9AE}" pid="6" name="MSIP_Label_c337be75-dfbb-4261-9834-ac247c7dde13_SiteId">
    <vt:lpwstr>77d33cc5-c9b4-4766-95c7-ed5b515e1cce</vt:lpwstr>
  </property>
  <property fmtid="{D5CDD505-2E9C-101B-9397-08002B2CF9AE}" pid="7" name="MSIP_Label_c337be75-dfbb-4261-9834-ac247c7dde13_ActionId">
    <vt:lpwstr>fabf2fb9-ea39-444b-91dd-ff0f498d38a4</vt:lpwstr>
  </property>
  <property fmtid="{D5CDD505-2E9C-101B-9397-08002B2CF9AE}" pid="8" name="MSIP_Label_c337be75-dfbb-4261-9834-ac247c7dde13_ContentBits">
    <vt:lpwstr>0</vt:lpwstr>
  </property>
</Properties>
</file>

<file path=docProps/thumbnail.jpeg>
</file>